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" roundtripDataSignature="AMtx7mgIfX/41X1uBdWDni+5RvIdrice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E0C192-739D-43C2-A97D-887D869F8524}" v="117" dt="2024-10-06T15:47:59.425"/>
    <p1510:client id="{6399EFA1-AAAC-4ABD-9B1C-A67E9A4A67D8}" v="4" dt="2024-10-06T15:19:35.8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9" name="Google Shape;9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89c4c4dd2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289c4c4dd2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076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區段標題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13"/>
          <p:cNvSpPr txBox="1">
            <a:spLocks noGrp="1"/>
          </p:cNvSpPr>
          <p:nvPr>
            <p:ph type="body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earch.earthdata.nasa.gov/search/granules?p=C2408009906-LPCLOUD&amp;pg%5B0%5D%5Bv%5D=f&amp;g=G2766516170-LPCLOUD&amp;sb%5B0%5D=16.2%2C-35.56%2C27.76%2C-27.72&amp;qt=2023-09-06T05%3A13%3A18.915Z%2C2023-09-27T22%3A20%3A55.597Z&amp;fpj=EMIT&amp;as%5Bproject%5D%5B0%5D=EMIT&amp;tl=1690355729!3!!&amp;lat=-34.142575423246114&amp;long=15.60498046875&amp;zoom=6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1729050" y="3566950"/>
            <a:ext cx="5617800" cy="132300"/>
          </a:xfrm>
          <a:prstGeom prst="rect">
            <a:avLst/>
          </a:prstGeom>
          <a:solidFill>
            <a:srgbClr val="FBB88F">
              <a:alpha val="839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 txBox="1">
            <a:spLocks noGrp="1"/>
          </p:cNvSpPr>
          <p:nvPr>
            <p:ph type="title"/>
          </p:nvPr>
        </p:nvSpPr>
        <p:spPr>
          <a:xfrm>
            <a:off x="956816" y="2741041"/>
            <a:ext cx="70671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3500" b="1"/>
              <a:t>Team: </a:t>
            </a:r>
            <a:r>
              <a:rPr lang="en-US" sz="3500" b="1" err="1"/>
              <a:t>Antariks</a:t>
            </a:r>
            <a:r>
              <a:rPr lang="en-US" sz="3500" b="1"/>
              <a:t> </a:t>
            </a:r>
            <a:r>
              <a:rPr lang="en-US" sz="3500" b="1" err="1"/>
              <a:t>Yatri</a:t>
            </a:r>
            <a:r>
              <a:rPr lang="en-US" sz="3500" b="1"/>
              <a:t> 618</a:t>
            </a:r>
            <a:endParaRPr sz="3500" b="1"/>
          </a:p>
        </p:txBody>
      </p:sp>
      <p:sp>
        <p:nvSpPr>
          <p:cNvPr id="91" name="Google Shape;91;p1"/>
          <p:cNvSpPr txBox="1"/>
          <p:nvPr/>
        </p:nvSpPr>
        <p:spPr>
          <a:xfrm>
            <a:off x="992600" y="3992475"/>
            <a:ext cx="412331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Pranav Singh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Aditya Khedekar</a:t>
            </a:r>
          </a:p>
        </p:txBody>
      </p:sp>
      <p:sp>
        <p:nvSpPr>
          <p:cNvPr id="92" name="Google Shape;92;p1"/>
          <p:cNvSpPr txBox="1"/>
          <p:nvPr/>
        </p:nvSpPr>
        <p:spPr>
          <a:xfrm>
            <a:off x="5218386" y="3969375"/>
            <a:ext cx="2959564" cy="1061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Kunal Thakkar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Sahil Kumar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Vedant Tadla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251520" y="112485"/>
            <a:ext cx="8064896" cy="67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IN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Chronicles of Exoplanet Exploration</a:t>
            </a:r>
            <a:endParaRPr sz="32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5D2DB7-4EDD-6F3F-E9DF-0A091C82B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5089"/>
            <a:ext cx="9144000" cy="16287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E89A981-E888-8467-1497-2D5C96D75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4433" y="3882628"/>
            <a:ext cx="1806433" cy="115014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/>
          <p:nvPr/>
        </p:nvSpPr>
        <p:spPr>
          <a:xfrm>
            <a:off x="6497556" y="3939902"/>
            <a:ext cx="877980" cy="72008"/>
          </a:xfrm>
          <a:prstGeom prst="rect">
            <a:avLst/>
          </a:prstGeom>
          <a:solidFill>
            <a:srgbClr val="FBB88F">
              <a:alpha val="8392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/>
          <p:nvPr/>
        </p:nvSpPr>
        <p:spPr>
          <a:xfrm>
            <a:off x="5727015" y="4330637"/>
            <a:ext cx="2019814" cy="72008"/>
          </a:xfrm>
          <a:prstGeom prst="rect">
            <a:avLst/>
          </a:prstGeom>
          <a:solidFill>
            <a:srgbClr val="FBB88F">
              <a:alpha val="8392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/>
          <p:nvPr/>
        </p:nvSpPr>
        <p:spPr>
          <a:xfrm>
            <a:off x="3793448" y="2214636"/>
            <a:ext cx="1245241" cy="51842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251520" y="112485"/>
            <a:ext cx="8568952" cy="67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400" b="1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Meet </a:t>
            </a:r>
            <a:r>
              <a:rPr lang="en-US" sz="3400" b="1" u="none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Antariks</a:t>
            </a:r>
            <a:r>
              <a:rPr lang="en-US" sz="3400" b="1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400" b="1" u="none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Yatri</a:t>
            </a:r>
            <a:r>
              <a:rPr lang="en-US" sz="3400" b="1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! </a:t>
            </a:r>
            <a:r>
              <a:rPr lang="en-US" sz="3600" b="1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1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(https://www.antariksyatri.club/) </a:t>
            </a:r>
            <a:endParaRPr sz="4000" b="1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490518" y="3227868"/>
            <a:ext cx="3096344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Landing page where you click on the above link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Get started by entering age and name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7511478" y="4881890"/>
            <a:ext cx="1680108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https://icons8.com/icons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9" name="Google Shape;109;p2"/>
          <p:cNvGrpSpPr/>
          <p:nvPr/>
        </p:nvGrpSpPr>
        <p:grpSpPr>
          <a:xfrm>
            <a:off x="5474203" y="1427919"/>
            <a:ext cx="3558180" cy="1581013"/>
            <a:chOff x="5218229" y="1178191"/>
            <a:chExt cx="3168413" cy="1581013"/>
          </a:xfrm>
        </p:grpSpPr>
        <p:grpSp>
          <p:nvGrpSpPr>
            <p:cNvPr id="110" name="Google Shape;110;p2"/>
            <p:cNvGrpSpPr/>
            <p:nvPr/>
          </p:nvGrpSpPr>
          <p:grpSpPr>
            <a:xfrm>
              <a:off x="5218229" y="1949460"/>
              <a:ext cx="1085613" cy="809744"/>
              <a:chOff x="5435598" y="1896768"/>
              <a:chExt cx="1008610" cy="752308"/>
            </a:xfrm>
          </p:grpSpPr>
          <p:pic>
            <p:nvPicPr>
              <p:cNvPr id="112" name="Google Shape;112;p2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5931603" y="2136471"/>
                <a:ext cx="512605" cy="5126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3" name="Google Shape;113;p2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5435598" y="1896768"/>
                <a:ext cx="496005" cy="49600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14" name="Google Shape;114;p2"/>
            <p:cNvSpPr/>
            <p:nvPr/>
          </p:nvSpPr>
          <p:spPr>
            <a:xfrm>
              <a:off x="6474573" y="1178191"/>
              <a:ext cx="1912069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2"/>
          <p:cNvSpPr txBox="1"/>
          <p:nvPr/>
        </p:nvSpPr>
        <p:spPr>
          <a:xfrm>
            <a:off x="4957570" y="3291830"/>
            <a:ext cx="3471600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Elsa – our Smart Chatbot helps you with exoplanet quiz and </a:t>
            </a:r>
            <a:r>
              <a:rPr lang="en-IN" sz="240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reszolve</a:t>
            </a:r>
            <a:r>
              <a:rPr lang="en-I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your </a:t>
            </a:r>
            <a:r>
              <a:rPr lang="en-IN" sz="240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douts</a:t>
            </a:r>
            <a:r>
              <a:rPr lang="en-I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10134F-FE6C-CCD1-F013-0288D8B7C9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07471"/>
            <a:ext cx="3747760" cy="19241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9C4E57-1F4F-9DB0-5C39-EB04752287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8689" y="1207471"/>
            <a:ext cx="4008443" cy="202347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 txBox="1"/>
          <p:nvPr/>
        </p:nvSpPr>
        <p:spPr>
          <a:xfrm>
            <a:off x="251520" y="112485"/>
            <a:ext cx="85689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1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Example: Processing the Raw Data of</a:t>
            </a:r>
            <a:r>
              <a:rPr lang="en-US" sz="3100" b="1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EMIT</a:t>
            </a:r>
            <a:endParaRPr sz="3500" b="1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 txBox="1"/>
          <p:nvPr/>
        </p:nvSpPr>
        <p:spPr>
          <a:xfrm>
            <a:off x="5734750" y="2862500"/>
            <a:ext cx="3198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23" name="Google Shape;123;p5"/>
          <p:cNvSpPr/>
          <p:nvPr/>
        </p:nvSpPr>
        <p:spPr>
          <a:xfrm rot="10800000">
            <a:off x="3670300" y="3682300"/>
            <a:ext cx="1268700" cy="253800"/>
          </a:xfrm>
          <a:prstGeom prst="rightArrow">
            <a:avLst>
              <a:gd name="adj1" fmla="val 50000"/>
              <a:gd name="adj2" fmla="val 5421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5"/>
          <p:cNvSpPr txBox="1"/>
          <p:nvPr/>
        </p:nvSpPr>
        <p:spPr>
          <a:xfrm>
            <a:off x="5734750" y="3365400"/>
            <a:ext cx="23235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1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 to EARTH DATA</a:t>
            </a:r>
            <a:br>
              <a:rPr lang="en-US" sz="11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sz="12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2023/09/13 13:43:55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>
              <a:solidFill>
                <a:schemeClr val="lt1"/>
              </a:solidFill>
            </a:endParaRPr>
          </a:p>
        </p:txBody>
      </p:sp>
      <p:grpSp>
        <p:nvGrpSpPr>
          <p:cNvPr id="129" name="Google Shape;129;p5"/>
          <p:cNvGrpSpPr/>
          <p:nvPr/>
        </p:nvGrpSpPr>
        <p:grpSpPr>
          <a:xfrm>
            <a:off x="3208725" y="1594725"/>
            <a:ext cx="2104200" cy="1112379"/>
            <a:chOff x="3272225" y="1520650"/>
            <a:chExt cx="2104200" cy="1112379"/>
          </a:xfrm>
        </p:grpSpPr>
        <p:sp>
          <p:nvSpPr>
            <p:cNvPr id="130" name="Google Shape;130;p5"/>
            <p:cNvSpPr/>
            <p:nvPr/>
          </p:nvSpPr>
          <p:spPr>
            <a:xfrm>
              <a:off x="3483873" y="1520650"/>
              <a:ext cx="1680900" cy="259800"/>
            </a:xfrm>
            <a:prstGeom prst="rightArrow">
              <a:avLst>
                <a:gd name="adj1" fmla="val 41547"/>
                <a:gd name="adj2" fmla="val 5421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5"/>
            <p:cNvSpPr txBox="1"/>
            <p:nvPr/>
          </p:nvSpPr>
          <p:spPr>
            <a:xfrm>
              <a:off x="3272225" y="1832850"/>
              <a:ext cx="2104200" cy="8001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3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Check the fun fact</a:t>
              </a:r>
              <a:endParaRPr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" name="Google Shape;132;p5"/>
          <p:cNvSpPr txBox="1"/>
          <p:nvPr/>
        </p:nvSpPr>
        <p:spPr>
          <a:xfrm>
            <a:off x="494300" y="857350"/>
            <a:ext cx="2104200" cy="2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900">
                <a:solidFill>
                  <a:schemeClr val="dk1"/>
                </a:solidFill>
              </a:rPr>
              <a:t>Target area: South Africa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5"/>
          <p:cNvSpPr txBox="1"/>
          <p:nvPr/>
        </p:nvSpPr>
        <p:spPr>
          <a:xfrm>
            <a:off x="3568350" y="4012300"/>
            <a:ext cx="448990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Search for exoplanet and get more information</a:t>
            </a:r>
            <a:endParaRPr sz="2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5"/>
          <p:cNvSpPr txBox="1"/>
          <p:nvPr/>
        </p:nvSpPr>
        <p:spPr>
          <a:xfrm>
            <a:off x="494300" y="2984225"/>
            <a:ext cx="26769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I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small Rocket Game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28C3F8-11A3-4090-51D6-BE3390043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04557"/>
            <a:ext cx="3206555" cy="18140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2B4B92-810A-8646-EE8B-5FC0352FCD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2621" y="1046305"/>
            <a:ext cx="3941379" cy="249988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1D53BAE-51A1-4D7B-A953-95DD8D1C77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298085"/>
            <a:ext cx="3341551" cy="18454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"/>
          <p:cNvSpPr/>
          <p:nvPr/>
        </p:nvSpPr>
        <p:spPr>
          <a:xfrm>
            <a:off x="533200" y="1217275"/>
            <a:ext cx="6202800" cy="64800"/>
          </a:xfrm>
          <a:prstGeom prst="rect">
            <a:avLst/>
          </a:prstGeom>
          <a:solidFill>
            <a:srgbClr val="FBB88F">
              <a:alpha val="839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3"/>
          <p:cNvSpPr txBox="1"/>
          <p:nvPr/>
        </p:nvSpPr>
        <p:spPr>
          <a:xfrm>
            <a:off x="251520" y="112485"/>
            <a:ext cx="88926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 sz="31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to Detect Plant Biodiversity with EMIT?</a:t>
            </a:r>
            <a:endParaRPr sz="31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3"/>
          <p:cNvSpPr txBox="1">
            <a:spLocks noGrp="1"/>
          </p:cNvSpPr>
          <p:nvPr>
            <p:ph type="body" idx="1"/>
          </p:nvPr>
        </p:nvSpPr>
        <p:spPr>
          <a:xfrm>
            <a:off x="107550" y="747775"/>
            <a:ext cx="8928900" cy="4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500"/>
              <a:t>Information of Exoplanet along with its 3D view</a:t>
            </a:r>
          </a:p>
          <a:p>
            <a:pPr marL="3429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500"/>
              <a:t> </a:t>
            </a:r>
            <a:endParaRPr sz="25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A6F66C-5F59-5EF2-6DD5-3B1F99E74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3717" y="1439014"/>
            <a:ext cx="6235261" cy="36061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"/>
          <p:cNvSpPr txBox="1"/>
          <p:nvPr/>
        </p:nvSpPr>
        <p:spPr>
          <a:xfrm>
            <a:off x="251520" y="112485"/>
            <a:ext cx="88926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Website</a:t>
            </a:r>
            <a:endParaRPr sz="28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6"/>
          <p:cNvSpPr txBox="1"/>
          <p:nvPr/>
        </p:nvSpPr>
        <p:spPr>
          <a:xfrm>
            <a:off x="1615175" y="252086"/>
            <a:ext cx="39330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 sz="1400" b="1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https://www.antariksyatri.club/</a:t>
            </a:r>
            <a:endParaRPr lang="en-US" sz="13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WhatsApp Video 2024-10-06 at 21.04.35">
            <a:hlinkClick r:id="" action="ppaction://media"/>
            <a:extLst>
              <a:ext uri="{FF2B5EF4-FFF2-40B4-BE49-F238E27FC236}">
                <a16:creationId xmlns:a16="http://schemas.microsoft.com/office/drawing/2014/main" id="{BEB5A3F2-8B41-6D95-0471-775DF8EF26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454" y="1030333"/>
            <a:ext cx="9136788" cy="411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9c4c4dd26_1_0"/>
          <p:cNvSpPr txBox="1"/>
          <p:nvPr/>
        </p:nvSpPr>
        <p:spPr>
          <a:xfrm>
            <a:off x="251520" y="112485"/>
            <a:ext cx="80649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Summary &amp; Future Work</a:t>
            </a:r>
            <a:endParaRPr sz="32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g289c4c4dd26_1_0"/>
          <p:cNvSpPr txBox="1"/>
          <p:nvPr/>
        </p:nvSpPr>
        <p:spPr>
          <a:xfrm>
            <a:off x="54262" y="3564163"/>
            <a:ext cx="8892600" cy="10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●"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Fine-tuning  our AI Model to make it capable to answer edge cases.</a:t>
            </a:r>
          </a:p>
          <a:p>
            <a:pPr marL="457200" marR="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●"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Deploying it using Cloud services to improve production quality.</a:t>
            </a:r>
            <a:endParaRPr lang="en-US" sz="230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  <a:p>
            <a:pPr marL="457200" indent="-374650">
              <a:lnSpc>
                <a:spcPct val="150000"/>
              </a:lnSpc>
              <a:buClr>
                <a:schemeClr val="dk1"/>
              </a:buClr>
              <a:buSzPts val="2300"/>
              <a:buFont typeface="Calibri"/>
              <a:buChar char="●"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</a:rPr>
              <a:t>Making it more engaging and education friendly</a:t>
            </a:r>
          </a:p>
          <a:p>
            <a:pPr marL="457200" indent="-374650">
              <a:lnSpc>
                <a:spcPct val="150000"/>
              </a:lnSpc>
              <a:buClr>
                <a:schemeClr val="dk1"/>
              </a:buClr>
              <a:buSzPts val="2300"/>
              <a:buFont typeface="Calibri"/>
              <a:buChar char="●"/>
            </a:pPr>
            <a:endParaRPr lang="en-US" sz="230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78" name="Google Shape;178;g289c4c4dd26_1_0"/>
          <p:cNvSpPr txBox="1"/>
          <p:nvPr/>
        </p:nvSpPr>
        <p:spPr>
          <a:xfrm>
            <a:off x="125700" y="1500138"/>
            <a:ext cx="88926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●"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 where user can search information related to exoplanets.</a:t>
            </a:r>
            <a:endParaRPr lang="en-US" sz="230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  <a:p>
            <a:pPr marL="457200" marR="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●"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 an inbuilt chatbot for quiz which further clears your doubts</a:t>
            </a:r>
            <a:endParaRPr lang="en-US" sz="230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  <a:p>
            <a:pPr marL="457200" marR="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●"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Small exoplanet game along with </a:t>
            </a:r>
            <a:r>
              <a:rPr lang="en-US" sz="230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funfact</a:t>
            </a:r>
            <a:endParaRPr lang="en-US"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746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●"/>
            </a:pPr>
            <a:endParaRPr lang="en-US"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289c4c4dd26_1_0"/>
          <p:cNvSpPr txBox="1"/>
          <p:nvPr/>
        </p:nvSpPr>
        <p:spPr>
          <a:xfrm>
            <a:off x="0" y="855150"/>
            <a:ext cx="3000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Summary </a:t>
            </a:r>
            <a:endParaRPr sz="1600" b="1"/>
          </a:p>
        </p:txBody>
      </p:sp>
      <p:sp>
        <p:nvSpPr>
          <p:cNvPr id="180" name="Google Shape;180;g289c4c4dd26_1_0"/>
          <p:cNvSpPr txBox="1"/>
          <p:nvPr/>
        </p:nvSpPr>
        <p:spPr>
          <a:xfrm>
            <a:off x="0" y="3121013"/>
            <a:ext cx="3000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Work </a:t>
            </a:r>
            <a:endParaRPr sz="1600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olorful galaxy with planets and stars&#10;&#10;Description automatically generated">
            <a:extLst>
              <a:ext uri="{FF2B5EF4-FFF2-40B4-BE49-F238E27FC236}">
                <a16:creationId xmlns:a16="http://schemas.microsoft.com/office/drawing/2014/main" id="{EAB022B4-634C-7D99-B86C-F15E194C9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" y="-1472"/>
            <a:ext cx="9145471" cy="49628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30520F-A74E-ED80-CCF5-29889E5B926C}"/>
              </a:ext>
            </a:extLst>
          </p:cNvPr>
          <p:cNvSpPr txBox="1"/>
          <p:nvPr/>
        </p:nvSpPr>
        <p:spPr>
          <a:xfrm>
            <a:off x="3936206" y="2793205"/>
            <a:ext cx="178593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>
                <a:solidFill>
                  <a:schemeClr val="bg1"/>
                </a:solidFill>
              </a:rPr>
              <a:t>-</a:t>
            </a:r>
            <a:r>
              <a:rPr lang="en-GB" b="1" err="1">
                <a:solidFill>
                  <a:schemeClr val="bg1"/>
                </a:solidFill>
              </a:rPr>
              <a:t>Antarikṣ</a:t>
            </a:r>
            <a:r>
              <a:rPr lang="en-GB" b="1">
                <a:solidFill>
                  <a:schemeClr val="bg1"/>
                </a:solidFill>
              </a:rPr>
              <a:t> </a:t>
            </a:r>
            <a:r>
              <a:rPr lang="en-GB" b="1" err="1">
                <a:solidFill>
                  <a:schemeClr val="bg1"/>
                </a:solidFill>
              </a:rPr>
              <a:t>Yātrī</a:t>
            </a:r>
            <a:r>
              <a:rPr lang="en-GB" b="1">
                <a:solidFill>
                  <a:schemeClr val="bg1"/>
                </a:solidFill>
              </a:rPr>
              <a:t> 618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821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7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佈景主題</vt:lpstr>
      <vt:lpstr>Team: Antariks Yatri 618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revision>4</cp:revision>
  <dcterms:created xsi:type="dcterms:W3CDTF">2023-10-07T06:45:53Z</dcterms:created>
  <dcterms:modified xsi:type="dcterms:W3CDTF">2024-10-06T15:48:12Z</dcterms:modified>
</cp:coreProperties>
</file>